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6E1C1B-D04A-F806-1CE6-4A9AA72BAEA8}" v="15" dt="2023-02-20T22:20:01.941"/>
    <p1510:client id="{2B8572D4-6856-4687-A854-BBB70CAAF6EA}" v="101" dt="2023-02-21T11:16:50.317"/>
    <p1510:client id="{59387768-425A-49DA-A2F2-641DD8E09290}" v="792" dt="2023-02-21T10:37:12.870"/>
    <p1510:client id="{60CAC789-3D7A-4889-BAD9-39CE8CCD201B}" v="519" dt="2023-02-21T11:02:49.898"/>
    <p1510:client id="{B6DC488D-73A2-440B-A42D-19D381EE8DE7}" v="24" dt="2023-02-20T22:30:58.545"/>
    <p1510:client id="{D57BFA63-FA8F-8541-2FFC-F3B9414E81EF}" v="43" vWet="44" dt="2023-02-20T22:37:11.244"/>
    <p1510:client id="{DFDCF65F-9618-B602-0AFB-870D31A27880}" v="19" dt="2023-02-20T22:34:13.5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EEDBA-C3A0-4955-BE9A-25F4B6C78159}" type="datetimeFigureOut">
              <a:rPr lang="en-GB" smtClean="0"/>
              <a:t>21/02/2023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E7DFD-E97B-4B86-9FE5-792B9B0F35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480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7381" y="1886968"/>
            <a:ext cx="10750219" cy="1470025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381" y="3789040"/>
            <a:ext cx="9835819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8770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91999"/>
            <a:ext cx="10972800" cy="4464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8517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827088"/>
            <a:ext cx="107950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1" y="1987550"/>
            <a:ext cx="52959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210301" y="1987550"/>
            <a:ext cx="52959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210301" y="4121150"/>
            <a:ext cx="52959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99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0664E-CD63-D42E-BBC0-3592F46EB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A67D80-5C18-AD88-30D6-87C61553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6CE7D5-CF57-46EF-B807-FDD0502418D4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28D445-5B91-4FBB-7456-7BDEFBAF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AC392-8C6F-0A50-6946-3A2C8066A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85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3" y="4406901"/>
            <a:ext cx="10702892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3" y="2906713"/>
            <a:ext cx="10702892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3946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996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92000"/>
            <a:ext cx="109728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2800" y="396000"/>
            <a:ext cx="8942400" cy="936000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999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396000"/>
            <a:ext cx="8942784" cy="93610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91999"/>
            <a:ext cx="5384800" cy="446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91999"/>
            <a:ext cx="5384800" cy="446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338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800" y="396000"/>
            <a:ext cx="8942784" cy="93610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656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3395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92000"/>
            <a:ext cx="6815667" cy="446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91999"/>
            <a:ext cx="4011084" cy="4464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0388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692000"/>
            <a:ext cx="7315200" cy="295475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0558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988841"/>
            <a:ext cx="10972800" cy="4137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6525344"/>
            <a:ext cx="4069088" cy="23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7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Group 19 Progress Update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</a:t>
            </a:r>
            <a:r>
              <a:rPr lang="en-US" baseline="30000"/>
              <a:t>nd</a:t>
            </a:r>
            <a:r>
              <a:rPr lang="en-US"/>
              <a:t> Mentor Meeting – 21/02/23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5F794550-565E-AF2A-4D65-AD350C4CC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01" b="24221"/>
          <a:stretch/>
        </p:blipFill>
        <p:spPr>
          <a:xfrm>
            <a:off x="5727940" y="263493"/>
            <a:ext cx="4343540" cy="26678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0D68115-3AA0-416A-371C-45CFF50F0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LDR Testing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AA5924-EC38-62E7-13B8-4F6F0DEAC53A}"/>
              </a:ext>
            </a:extLst>
          </p:cNvPr>
          <p:cNvSpPr txBox="1"/>
          <p:nvPr/>
        </p:nvSpPr>
        <p:spPr>
          <a:xfrm>
            <a:off x="299096" y="3926613"/>
            <a:ext cx="6990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Can read values from multiple LDRs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Completed testing – discovered reason for strange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Once solved both the LDRs measure almost the same value – just slightly offset.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Found effect pull-up resistance value has on reading.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2E88BE-5D9A-C210-8F98-33E62DC39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039" y="3624204"/>
            <a:ext cx="4152838" cy="27000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A9966C-ED0A-70A5-64ED-C04CCA769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52" y="1121299"/>
            <a:ext cx="4343540" cy="26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06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0214_104553.mp4">
            <a:hlinkClick r:id="" action="ppaction://media"/>
            <a:extLst>
              <a:ext uri="{FF2B5EF4-FFF2-40B4-BE49-F238E27FC236}">
                <a16:creationId xmlns:a16="http://schemas.microsoft.com/office/drawing/2014/main" id="{CECCD0B7-4130-B15D-64ED-E95D239294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275" y="1540930"/>
            <a:ext cx="2281033" cy="405452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0D68115-3AA0-416A-371C-45CFF50F0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Servo Control</a:t>
            </a:r>
          </a:p>
        </p:txBody>
      </p:sp>
      <p:pic>
        <p:nvPicPr>
          <p:cNvPr id="6" name="Picture 5" descr="A picture containing text, monitor, indoor&#10;&#10;Description automatically generated">
            <a:extLst>
              <a:ext uri="{FF2B5EF4-FFF2-40B4-BE49-F238E27FC236}">
                <a16:creationId xmlns:a16="http://schemas.microsoft.com/office/drawing/2014/main" id="{3EBEB0B3-C6F3-FEB7-8F0F-39C5831C8D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738" y="2189765"/>
            <a:ext cx="3676475" cy="27568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D20B33-154D-992B-3B83-BD8FD81D001F}"/>
              </a:ext>
            </a:extLst>
          </p:cNvPr>
          <p:cNvSpPr txBox="1"/>
          <p:nvPr/>
        </p:nvSpPr>
        <p:spPr>
          <a:xfrm>
            <a:off x="3078247" y="1540930"/>
            <a:ext cx="45371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All research into PWM and servo motor control has been concluded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Servo motor control was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/>
              <a:t>Servo motor testing will be concluded today – with the pulse periods required to reach limits.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72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D68115-3AA0-416A-371C-45CFF50F0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CAD for servo motor                   fans(ing)</a:t>
            </a:r>
            <a:endParaRPr lang="en-GB" err="1"/>
          </a:p>
        </p:txBody>
      </p:sp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34DF9CE-E4F7-463B-E898-D652CBCCE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948" y="1509549"/>
            <a:ext cx="6283430" cy="4539127"/>
          </a:xfrm>
        </p:spPr>
      </p:pic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2855C1C9-F1FA-2718-05AF-BD2EC4DA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020" y="1042797"/>
            <a:ext cx="5061397" cy="510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6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D68115-3AA0-416A-371C-45CFF50F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396000"/>
            <a:ext cx="8942784" cy="936104"/>
          </a:xfrm>
        </p:spPr>
        <p:txBody>
          <a:bodyPr>
            <a:normAutofit/>
          </a:bodyPr>
          <a:lstStyle/>
          <a:p>
            <a:r>
              <a:rPr lang="en-GB"/>
              <a:t>Voltage Measurement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EC238D-9852-8BF1-6DB9-9CC457E7A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6192" y="1409776"/>
            <a:ext cx="6193836" cy="530125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>
                <a:latin typeface="Arial"/>
                <a:cs typeface="Arial"/>
              </a:rPr>
              <a:t>Configured the MSP430 to measure voltage using the ADC for it and the Pot. As a testing element.</a:t>
            </a:r>
          </a:p>
          <a:p>
            <a:pPr>
              <a:lnSpc>
                <a:spcPct val="90000"/>
              </a:lnSpc>
            </a:pPr>
            <a:endParaRPr lang="en-GB" sz="2400">
              <a:latin typeface="Arial"/>
              <a:cs typeface="Arial"/>
            </a:endParaRPr>
          </a:p>
          <a:p>
            <a:pPr>
              <a:lnSpc>
                <a:spcPct val="90000"/>
              </a:lnSpc>
            </a:pPr>
            <a:r>
              <a:rPr lang="en-GB" sz="2400">
                <a:latin typeface="Arial"/>
                <a:cs typeface="Arial"/>
              </a:rPr>
              <a:t>The code will turn on the LEDs once a certain value of voltage is measured. </a:t>
            </a:r>
            <a:endParaRPr lang="en-GB"/>
          </a:p>
          <a:p>
            <a:pPr>
              <a:lnSpc>
                <a:spcPct val="90000"/>
              </a:lnSpc>
            </a:pPr>
            <a:endParaRPr lang="en-GB" sz="2400">
              <a:latin typeface="Arial"/>
              <a:cs typeface="Arial"/>
            </a:endParaRPr>
          </a:p>
          <a:p>
            <a:pPr>
              <a:lnSpc>
                <a:spcPct val="90000"/>
              </a:lnSpc>
            </a:pPr>
            <a:r>
              <a:rPr lang="en-GB" sz="2400">
                <a:latin typeface="Arial"/>
                <a:cs typeface="Arial"/>
              </a:rPr>
              <a:t>E.g., if the voltage measured is &gt;2.5, then LEDs will light up, this value will be reached by turning the potentiometer. </a:t>
            </a:r>
            <a:endParaRPr lang="en-GB"/>
          </a:p>
          <a:p>
            <a:pPr>
              <a:lnSpc>
                <a:spcPct val="90000"/>
              </a:lnSpc>
            </a:pPr>
            <a:endParaRPr lang="en-GB" sz="2400">
              <a:latin typeface="Arial"/>
              <a:cs typeface="Arial"/>
            </a:endParaRPr>
          </a:p>
          <a:p>
            <a:pPr>
              <a:lnSpc>
                <a:spcPct val="90000"/>
              </a:lnSpc>
            </a:pPr>
            <a:r>
              <a:rPr lang="en-GB" sz="2400">
                <a:latin typeface="Arial"/>
                <a:cs typeface="Arial"/>
              </a:rPr>
              <a:t>The potentiometer was linked to the ADC measurement through the A9 pin.</a:t>
            </a:r>
          </a:p>
        </p:txBody>
      </p:sp>
      <p:pic>
        <p:nvPicPr>
          <p:cNvPr id="2" name="Picture 2" descr="A picture containing text, electronics, accessory, bag&#10;&#10;Description automatically generated">
            <a:extLst>
              <a:ext uri="{FF2B5EF4-FFF2-40B4-BE49-F238E27FC236}">
                <a16:creationId xmlns:a16="http://schemas.microsoft.com/office/drawing/2014/main" id="{A102B67B-8426-C9BD-C6A9-56584ADD8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704" y="497258"/>
            <a:ext cx="2736519" cy="3654963"/>
          </a:xfrm>
          <a:prstGeom prst="rect">
            <a:avLst/>
          </a:prstGeom>
          <a:noFill/>
        </p:spPr>
      </p:pic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24736EC-9EE0-B9C4-FFF4-09C2F217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8844" y="2719681"/>
            <a:ext cx="27432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A3A11A-7F2F-BCE9-C45C-087062248D05}"/>
              </a:ext>
            </a:extLst>
          </p:cNvPr>
          <p:cNvSpPr txBox="1"/>
          <p:nvPr/>
        </p:nvSpPr>
        <p:spPr>
          <a:xfrm>
            <a:off x="7826963" y="602074"/>
            <a:ext cx="16180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&lt;0.5, NO LEDs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39B3A4-EC7B-D7F1-9A90-58182A029FAC}"/>
              </a:ext>
            </a:extLst>
          </p:cNvPr>
          <p:cNvSpPr txBox="1"/>
          <p:nvPr/>
        </p:nvSpPr>
        <p:spPr>
          <a:xfrm>
            <a:off x="10366962" y="2793999"/>
            <a:ext cx="17968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&gt;0.5, LEDs 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23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12CB7F5-7EE8-2AA0-2244-4F4783E41E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800" y="1455113"/>
            <a:ext cx="4696881" cy="3159720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6FF27AF1-196A-5C30-ED56-F3C7E40DC1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LED Indicators (with 8x1 multiplexer)</a:t>
            </a:r>
            <a:endParaRPr lang="zh-CN" altLang="en-US"/>
          </a:p>
        </p:txBody>
      </p:sp>
      <p:pic>
        <p:nvPicPr>
          <p:cNvPr id="7" name="图片 6" descr="图片包含 游戏机, 桌子, 电脑, 鼠标&#10;&#10;描述已自动生成">
            <a:extLst>
              <a:ext uri="{FF2B5EF4-FFF2-40B4-BE49-F238E27FC236}">
                <a16:creationId xmlns:a16="http://schemas.microsoft.com/office/drawing/2014/main" id="{5B7E127A-6CDC-1436-1502-46FD97FA8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879" y="1455113"/>
            <a:ext cx="2806510" cy="374201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E801007-9E64-4B12-2807-B5722ACDD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977" y="1455113"/>
            <a:ext cx="3622023" cy="415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327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89A9DC-A75B-E606-4405-2F1921A97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Project Plan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0B725F3-C672-E844-C864-1992EAC0B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74" y="1221527"/>
            <a:ext cx="6160061" cy="4830096"/>
          </a:xfrm>
        </p:spPr>
      </p:pic>
    </p:spTree>
    <p:extLst>
      <p:ext uri="{BB962C8B-B14F-4D97-AF65-F5344CB8AC3E}">
        <p14:creationId xmlns:p14="http://schemas.microsoft.com/office/powerpoint/2010/main" val="181233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EEE 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EE Teaching" id="{29678C20-20AE-4FE8-8CAC-067C7693B882}" vid="{FACCD56C-9647-4ECE-AF7F-F575AE1E19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EEE Teaching</vt:lpstr>
      <vt:lpstr>Group 19 Progress Update</vt:lpstr>
      <vt:lpstr>LDR Testing</vt:lpstr>
      <vt:lpstr>Servo Control</vt:lpstr>
      <vt:lpstr>CAD for servo motor                   fans(ing)</vt:lpstr>
      <vt:lpstr>Voltage Measurement</vt:lpstr>
      <vt:lpstr>LED Indicators (with 8x1 multiplexer)</vt:lpstr>
      <vt:lpstr>Project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2023-02-20T19:00:00Z</dcterms:created>
  <dcterms:modified xsi:type="dcterms:W3CDTF">2023-02-21T11:40:09Z</dcterms:modified>
</cp:coreProperties>
</file>